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D61A8-D469-4137-8EA2-AEED9876EA4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59E3F-0854-4F5F-9340-3A2CE534A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9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59E3F-0854-4F5F-9340-3A2CE534AF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1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4F70-716E-4ED3-80C4-BB6E58BE4EE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D68-E5A0-4815-AFF5-75A17499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8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4F70-716E-4ED3-80C4-BB6E58BE4EE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D68-E5A0-4815-AFF5-75A17499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7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4F70-716E-4ED3-80C4-BB6E58BE4EE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D68-E5A0-4815-AFF5-75A17499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2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4F70-716E-4ED3-80C4-BB6E58BE4EE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D68-E5A0-4815-AFF5-75A17499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3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4F70-716E-4ED3-80C4-BB6E58BE4EE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D68-E5A0-4815-AFF5-75A17499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5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4F70-716E-4ED3-80C4-BB6E58BE4EE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D68-E5A0-4815-AFF5-75A17499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4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4F70-716E-4ED3-80C4-BB6E58BE4EE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D68-E5A0-4815-AFF5-75A17499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5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4F70-716E-4ED3-80C4-BB6E58BE4EE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D68-E5A0-4815-AFF5-75A17499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4F70-716E-4ED3-80C4-BB6E58BE4EE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D68-E5A0-4815-AFF5-75A17499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6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4F70-716E-4ED3-80C4-BB6E58BE4EE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D68-E5A0-4815-AFF5-75A17499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4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4F70-716E-4ED3-80C4-BB6E58BE4EE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9D68-E5A0-4815-AFF5-75A17499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4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4F70-716E-4ED3-80C4-BB6E58BE4EE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69D68-E5A0-4815-AFF5-75A17499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ARMS &amp; 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35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s://image1.slideserve.com/2820627/slide10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152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https://image1.slideserve.com/2820627/slide11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199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852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s://image1.slideserve.com/2820627/slide12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92964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56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eorge bernard shaw s arms and the man 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66" y="-76200"/>
            <a:ext cx="9245597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88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mage1.slideserve.com/2820627/george-bernard-shaw-1856-1950-a-brief-biography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92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https://image1.slideserve.com/2820627/slide3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0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s://image1.slideserve.com/2820627/his-works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830"/>
            <a:ext cx="9143999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28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s://image1.slideserve.com/2820627/slide6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61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s://image1.slideserve.com/2820627/slide7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761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s://image1.slideserve.com/2820627/slide8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82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s://image1.slideserve.com/2820627/characters-of-the-play-in-order-of-appearance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59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</Words>
  <Application>Microsoft Office PowerPoint</Application>
  <PresentationFormat>On-screen Show (4:3)</PresentationFormat>
  <Paragraphs>13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ARMS &amp; 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ARMS &amp; MAN</dc:title>
  <dc:creator>Jawad Manzur</dc:creator>
  <cp:lastModifiedBy>Jawad Manzur</cp:lastModifiedBy>
  <cp:revision>2</cp:revision>
  <dcterms:created xsi:type="dcterms:W3CDTF">2020-04-23T10:06:08Z</dcterms:created>
  <dcterms:modified xsi:type="dcterms:W3CDTF">2020-04-23T10:24:59Z</dcterms:modified>
</cp:coreProperties>
</file>